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Relationship Id="rId131" Type="http://schemas.openxmlformats.org/officeDocument/2006/relationships/slide" Target="slides/slide125.xml"/><Relationship Id="rId132" Type="http://schemas.openxmlformats.org/officeDocument/2006/relationships/slide" Target="slides/slide126.xml"/><Relationship Id="rId133" Type="http://schemas.openxmlformats.org/officeDocument/2006/relationships/slide" Target="slides/slide127.xml"/><Relationship Id="rId134" Type="http://schemas.openxmlformats.org/officeDocument/2006/relationships/slide" Target="slides/slide128.xml"/><Relationship Id="rId135" Type="http://schemas.openxmlformats.org/officeDocument/2006/relationships/slide" Target="slides/slide129.xml"/><Relationship Id="rId136" Type="http://schemas.openxmlformats.org/officeDocument/2006/relationships/slide" Target="slides/slide130.xml"/><Relationship Id="rId137" Type="http://schemas.openxmlformats.org/officeDocument/2006/relationships/slide" Target="slides/slide131.xml"/><Relationship Id="rId138" Type="http://schemas.openxmlformats.org/officeDocument/2006/relationships/slide" Target="slides/slide132.xml"/><Relationship Id="rId139" Type="http://schemas.openxmlformats.org/officeDocument/2006/relationships/slide" Target="slides/slide133.xml"/><Relationship Id="rId140" Type="http://schemas.openxmlformats.org/officeDocument/2006/relationships/slide" Target="slides/slide134.xml"/><Relationship Id="rId141" Type="http://schemas.openxmlformats.org/officeDocument/2006/relationships/slide" Target="slides/slide135.xml"/><Relationship Id="rId142" Type="http://schemas.openxmlformats.org/officeDocument/2006/relationships/slide" Target="slides/slide136.xml"/><Relationship Id="rId143" Type="http://schemas.openxmlformats.org/officeDocument/2006/relationships/slide" Target="slides/slide137.xml"/><Relationship Id="rId144" Type="http://schemas.openxmlformats.org/officeDocument/2006/relationships/slide" Target="slides/slide138.xml"/><Relationship Id="rId145" Type="http://schemas.openxmlformats.org/officeDocument/2006/relationships/slide" Target="slides/slide139.xml"/><Relationship Id="rId146" Type="http://schemas.openxmlformats.org/officeDocument/2006/relationships/slide" Target="slides/slide140.xml"/><Relationship Id="rId147" Type="http://schemas.openxmlformats.org/officeDocument/2006/relationships/slide" Target="slides/slide14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9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0.mp4"/><Relationship Id="rId3" Type="http://schemas.openxmlformats.org/officeDocument/2006/relationships/video" Target="../media/media100.mp4"/><Relationship Id="rId4" Type="http://schemas.openxmlformats.org/officeDocument/2006/relationships/image" Target="../media/image92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1.mp4"/><Relationship Id="rId3" Type="http://schemas.openxmlformats.org/officeDocument/2006/relationships/video" Target="../media/media101.mp4"/><Relationship Id="rId4" Type="http://schemas.openxmlformats.org/officeDocument/2006/relationships/image" Target="../media/image93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2.mp4"/><Relationship Id="rId3" Type="http://schemas.openxmlformats.org/officeDocument/2006/relationships/video" Target="../media/media102.mp4"/><Relationship Id="rId4" Type="http://schemas.openxmlformats.org/officeDocument/2006/relationships/image" Target="../media/image94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3.mp4"/><Relationship Id="rId3" Type="http://schemas.openxmlformats.org/officeDocument/2006/relationships/video" Target="../media/media103.mp4"/><Relationship Id="rId4" Type="http://schemas.openxmlformats.org/officeDocument/2006/relationships/image" Target="../media/image95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4.mp4"/><Relationship Id="rId3" Type="http://schemas.openxmlformats.org/officeDocument/2006/relationships/video" Target="../media/media104.mp4"/><Relationship Id="rId4" Type="http://schemas.openxmlformats.org/officeDocument/2006/relationships/image" Target="../media/image96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5.mp4"/><Relationship Id="rId3" Type="http://schemas.openxmlformats.org/officeDocument/2006/relationships/video" Target="../media/media105.mp4"/><Relationship Id="rId4" Type="http://schemas.openxmlformats.org/officeDocument/2006/relationships/image" Target="../media/image97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6.mp4"/><Relationship Id="rId3" Type="http://schemas.openxmlformats.org/officeDocument/2006/relationships/video" Target="../media/media106.mp4"/><Relationship Id="rId4" Type="http://schemas.openxmlformats.org/officeDocument/2006/relationships/image" Target="../media/image98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7.mp4"/><Relationship Id="rId3" Type="http://schemas.openxmlformats.org/officeDocument/2006/relationships/video" Target="../media/media107.mp4"/><Relationship Id="rId4" Type="http://schemas.openxmlformats.org/officeDocument/2006/relationships/image" Target="../media/image99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8.mp4"/><Relationship Id="rId3" Type="http://schemas.openxmlformats.org/officeDocument/2006/relationships/video" Target="../media/media108.mp4"/><Relationship Id="rId4" Type="http://schemas.openxmlformats.org/officeDocument/2006/relationships/image" Target="../media/image100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9.mp4"/><Relationship Id="rId3" Type="http://schemas.openxmlformats.org/officeDocument/2006/relationships/video" Target="../media/media109.mp4"/><Relationship Id="rId4" Type="http://schemas.openxmlformats.org/officeDocument/2006/relationships/image" Target="../media/image10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0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0.mp4"/><Relationship Id="rId3" Type="http://schemas.openxmlformats.org/officeDocument/2006/relationships/video" Target="../media/media110.mp4"/><Relationship Id="rId4" Type="http://schemas.openxmlformats.org/officeDocument/2006/relationships/image" Target="../media/image102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1.mp4"/><Relationship Id="rId3" Type="http://schemas.openxmlformats.org/officeDocument/2006/relationships/video" Target="../media/media111.mp4"/><Relationship Id="rId4" Type="http://schemas.openxmlformats.org/officeDocument/2006/relationships/image" Target="../media/image103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2.mp4"/><Relationship Id="rId3" Type="http://schemas.openxmlformats.org/officeDocument/2006/relationships/video" Target="../media/media112.mp4"/><Relationship Id="rId4" Type="http://schemas.openxmlformats.org/officeDocument/2006/relationships/image" Target="../media/image1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3.mp4"/><Relationship Id="rId3" Type="http://schemas.openxmlformats.org/officeDocument/2006/relationships/video" Target="../media/media113.mp4"/><Relationship Id="rId4" Type="http://schemas.openxmlformats.org/officeDocument/2006/relationships/image" Target="../media/image104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4.mp4"/><Relationship Id="rId3" Type="http://schemas.openxmlformats.org/officeDocument/2006/relationships/video" Target="../media/media114.mp4"/><Relationship Id="rId4" Type="http://schemas.openxmlformats.org/officeDocument/2006/relationships/image" Target="../media/image105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5.mp4"/><Relationship Id="rId3" Type="http://schemas.openxmlformats.org/officeDocument/2006/relationships/video" Target="../media/media115.mp4"/><Relationship Id="rId4" Type="http://schemas.openxmlformats.org/officeDocument/2006/relationships/image" Target="../media/image106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6.mp4"/><Relationship Id="rId3" Type="http://schemas.openxmlformats.org/officeDocument/2006/relationships/video" Target="../media/media116.mp4"/><Relationship Id="rId4" Type="http://schemas.openxmlformats.org/officeDocument/2006/relationships/image" Target="../media/image107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7.mp4"/><Relationship Id="rId3" Type="http://schemas.openxmlformats.org/officeDocument/2006/relationships/video" Target="../media/media117.mp4"/><Relationship Id="rId4" Type="http://schemas.openxmlformats.org/officeDocument/2006/relationships/image" Target="../media/image108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8.mp4"/><Relationship Id="rId3" Type="http://schemas.openxmlformats.org/officeDocument/2006/relationships/video" Target="../media/media118.mp4"/><Relationship Id="rId4" Type="http://schemas.openxmlformats.org/officeDocument/2006/relationships/image" Target="../media/image109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9.mp4"/><Relationship Id="rId3" Type="http://schemas.openxmlformats.org/officeDocument/2006/relationships/video" Target="../media/media119.mp4"/><Relationship Id="rId4" Type="http://schemas.openxmlformats.org/officeDocument/2006/relationships/image" Target="../media/image1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1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0.mp4"/><Relationship Id="rId3" Type="http://schemas.openxmlformats.org/officeDocument/2006/relationships/video" Target="../media/media120.mp4"/><Relationship Id="rId4" Type="http://schemas.openxmlformats.org/officeDocument/2006/relationships/image" Target="../media/image111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1.mp4"/><Relationship Id="rId3" Type="http://schemas.openxmlformats.org/officeDocument/2006/relationships/video" Target="../media/media121.mp4"/><Relationship Id="rId4" Type="http://schemas.openxmlformats.org/officeDocument/2006/relationships/image" Target="../media/image112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2.mp4"/><Relationship Id="rId3" Type="http://schemas.openxmlformats.org/officeDocument/2006/relationships/video" Target="../media/media122.mp4"/><Relationship Id="rId4" Type="http://schemas.openxmlformats.org/officeDocument/2006/relationships/image" Target="../media/image113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3.mp4"/><Relationship Id="rId3" Type="http://schemas.openxmlformats.org/officeDocument/2006/relationships/video" Target="../media/media123.mp4"/><Relationship Id="rId4" Type="http://schemas.openxmlformats.org/officeDocument/2006/relationships/image" Target="../media/image114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4.mp4"/><Relationship Id="rId3" Type="http://schemas.openxmlformats.org/officeDocument/2006/relationships/video" Target="../media/media124.mp4"/><Relationship Id="rId4" Type="http://schemas.openxmlformats.org/officeDocument/2006/relationships/image" Target="../media/image115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5.mp4"/><Relationship Id="rId3" Type="http://schemas.openxmlformats.org/officeDocument/2006/relationships/video" Target="../media/media125.mp4"/><Relationship Id="rId4" Type="http://schemas.openxmlformats.org/officeDocument/2006/relationships/image" Target="../media/image116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6.mp4"/><Relationship Id="rId3" Type="http://schemas.openxmlformats.org/officeDocument/2006/relationships/video" Target="../media/media126.mp4"/><Relationship Id="rId4" Type="http://schemas.openxmlformats.org/officeDocument/2006/relationships/image" Target="../media/image1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7.mp4"/><Relationship Id="rId3" Type="http://schemas.openxmlformats.org/officeDocument/2006/relationships/video" Target="../media/media127.mp4"/><Relationship Id="rId4" Type="http://schemas.openxmlformats.org/officeDocument/2006/relationships/image" Target="../media/image11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8.mp4"/><Relationship Id="rId3" Type="http://schemas.openxmlformats.org/officeDocument/2006/relationships/video" Target="../media/media128.mp4"/><Relationship Id="rId4" Type="http://schemas.openxmlformats.org/officeDocument/2006/relationships/image" Target="../media/image11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9.mp4"/><Relationship Id="rId3" Type="http://schemas.openxmlformats.org/officeDocument/2006/relationships/video" Target="../media/media129.mp4"/><Relationship Id="rId4" Type="http://schemas.openxmlformats.org/officeDocument/2006/relationships/image" Target="../media/image11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2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0.mp4"/><Relationship Id="rId3" Type="http://schemas.openxmlformats.org/officeDocument/2006/relationships/video" Target="../media/media130.mp4"/><Relationship Id="rId4" Type="http://schemas.openxmlformats.org/officeDocument/2006/relationships/image" Target="../media/image12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1.mp4"/><Relationship Id="rId3" Type="http://schemas.openxmlformats.org/officeDocument/2006/relationships/video" Target="../media/media131.mp4"/><Relationship Id="rId4" Type="http://schemas.openxmlformats.org/officeDocument/2006/relationships/image" Target="../media/image12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2.mp4"/><Relationship Id="rId3" Type="http://schemas.openxmlformats.org/officeDocument/2006/relationships/video" Target="../media/media132.mp4"/><Relationship Id="rId4" Type="http://schemas.openxmlformats.org/officeDocument/2006/relationships/image" Target="../media/image12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3.mp4"/><Relationship Id="rId3" Type="http://schemas.openxmlformats.org/officeDocument/2006/relationships/video" Target="../media/media133.mp4"/><Relationship Id="rId4" Type="http://schemas.openxmlformats.org/officeDocument/2006/relationships/image" Target="../media/image12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4.mp4"/><Relationship Id="rId3" Type="http://schemas.openxmlformats.org/officeDocument/2006/relationships/video" Target="../media/media134.mp4"/><Relationship Id="rId4" Type="http://schemas.openxmlformats.org/officeDocument/2006/relationships/image" Target="../media/image12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5.mp4"/><Relationship Id="rId3" Type="http://schemas.openxmlformats.org/officeDocument/2006/relationships/video" Target="../media/media135.mp4"/><Relationship Id="rId4" Type="http://schemas.openxmlformats.org/officeDocument/2006/relationships/image" Target="../media/image12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6.mp4"/><Relationship Id="rId3" Type="http://schemas.openxmlformats.org/officeDocument/2006/relationships/video" Target="../media/media136.mp4"/><Relationship Id="rId4" Type="http://schemas.openxmlformats.org/officeDocument/2006/relationships/image" Target="../media/image12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7.mp4"/><Relationship Id="rId3" Type="http://schemas.openxmlformats.org/officeDocument/2006/relationships/video" Target="../media/media137.mp4"/><Relationship Id="rId4" Type="http://schemas.openxmlformats.org/officeDocument/2006/relationships/image" Target="../media/image1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8.mp4"/><Relationship Id="rId3" Type="http://schemas.openxmlformats.org/officeDocument/2006/relationships/video" Target="../media/media138.mp4"/><Relationship Id="rId4" Type="http://schemas.openxmlformats.org/officeDocument/2006/relationships/image" Target="../media/image127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9.mp4"/><Relationship Id="rId3" Type="http://schemas.openxmlformats.org/officeDocument/2006/relationships/video" Target="../media/media139.mp4"/><Relationship Id="rId4" Type="http://schemas.openxmlformats.org/officeDocument/2006/relationships/image" Target="../media/image128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3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0.mp4"/><Relationship Id="rId3" Type="http://schemas.openxmlformats.org/officeDocument/2006/relationships/video" Target="../media/media140.mp4"/><Relationship Id="rId4" Type="http://schemas.openxmlformats.org/officeDocument/2006/relationships/image" Target="../media/image129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1.mp4"/><Relationship Id="rId3" Type="http://schemas.openxmlformats.org/officeDocument/2006/relationships/video" Target="../media/media141.mp4"/><Relationship Id="rId4" Type="http://schemas.openxmlformats.org/officeDocument/2006/relationships/image" Target="../media/image1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1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0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28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2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3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1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3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38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2.mp4"/><Relationship Id="rId3" Type="http://schemas.openxmlformats.org/officeDocument/2006/relationships/video" Target="../media/media42.mp4"/><Relationship Id="rId4" Type="http://schemas.openxmlformats.org/officeDocument/2006/relationships/image" Target="../media/image3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3.mp4"/><Relationship Id="rId3" Type="http://schemas.openxmlformats.org/officeDocument/2006/relationships/video" Target="../media/media43.mp4"/><Relationship Id="rId4" Type="http://schemas.openxmlformats.org/officeDocument/2006/relationships/image" Target="../media/image4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4.mp4"/><Relationship Id="rId3" Type="http://schemas.openxmlformats.org/officeDocument/2006/relationships/video" Target="../media/media44.mp4"/><Relationship Id="rId4" Type="http://schemas.openxmlformats.org/officeDocument/2006/relationships/image" Target="../media/image4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5.mp4"/><Relationship Id="rId3" Type="http://schemas.openxmlformats.org/officeDocument/2006/relationships/video" Target="../media/media45.mp4"/><Relationship Id="rId4" Type="http://schemas.openxmlformats.org/officeDocument/2006/relationships/image" Target="../media/image42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6.mp4"/><Relationship Id="rId3" Type="http://schemas.openxmlformats.org/officeDocument/2006/relationships/video" Target="../media/media46.mp4"/><Relationship Id="rId4" Type="http://schemas.openxmlformats.org/officeDocument/2006/relationships/image" Target="../media/image1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7.mp4"/><Relationship Id="rId3" Type="http://schemas.openxmlformats.org/officeDocument/2006/relationships/video" Target="../media/media47.mp4"/><Relationship Id="rId4" Type="http://schemas.openxmlformats.org/officeDocument/2006/relationships/image" Target="../media/image43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8.mp4"/><Relationship Id="rId3" Type="http://schemas.openxmlformats.org/officeDocument/2006/relationships/video" Target="../media/media48.mp4"/><Relationship Id="rId4" Type="http://schemas.openxmlformats.org/officeDocument/2006/relationships/image" Target="../media/image4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9.mp4"/><Relationship Id="rId3" Type="http://schemas.openxmlformats.org/officeDocument/2006/relationships/video" Target="../media/media49.mp4"/><Relationship Id="rId4" Type="http://schemas.openxmlformats.org/officeDocument/2006/relationships/image" Target="../media/image4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0.mp4"/><Relationship Id="rId3" Type="http://schemas.openxmlformats.org/officeDocument/2006/relationships/video" Target="../media/media50.mp4"/><Relationship Id="rId4" Type="http://schemas.openxmlformats.org/officeDocument/2006/relationships/image" Target="../media/image46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1.mp4"/><Relationship Id="rId3" Type="http://schemas.openxmlformats.org/officeDocument/2006/relationships/video" Target="../media/media51.mp4"/><Relationship Id="rId4" Type="http://schemas.openxmlformats.org/officeDocument/2006/relationships/image" Target="../media/image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2.mp4"/><Relationship Id="rId3" Type="http://schemas.openxmlformats.org/officeDocument/2006/relationships/video" Target="../media/media52.mp4"/><Relationship Id="rId4" Type="http://schemas.openxmlformats.org/officeDocument/2006/relationships/image" Target="../media/image47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3.mp4"/><Relationship Id="rId3" Type="http://schemas.openxmlformats.org/officeDocument/2006/relationships/video" Target="../media/media53.mp4"/><Relationship Id="rId4" Type="http://schemas.openxmlformats.org/officeDocument/2006/relationships/image" Target="../media/image48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4.mp4"/><Relationship Id="rId3" Type="http://schemas.openxmlformats.org/officeDocument/2006/relationships/video" Target="../media/media54.mp4"/><Relationship Id="rId4" Type="http://schemas.openxmlformats.org/officeDocument/2006/relationships/image" Target="../media/image49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5.mp4"/><Relationship Id="rId3" Type="http://schemas.openxmlformats.org/officeDocument/2006/relationships/video" Target="../media/media55.mp4"/><Relationship Id="rId4" Type="http://schemas.openxmlformats.org/officeDocument/2006/relationships/image" Target="../media/image50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6.mp4"/><Relationship Id="rId3" Type="http://schemas.openxmlformats.org/officeDocument/2006/relationships/video" Target="../media/media56.mp4"/><Relationship Id="rId4" Type="http://schemas.openxmlformats.org/officeDocument/2006/relationships/image" Target="../media/image51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7.mp4"/><Relationship Id="rId3" Type="http://schemas.openxmlformats.org/officeDocument/2006/relationships/video" Target="../media/media57.mp4"/><Relationship Id="rId4" Type="http://schemas.openxmlformats.org/officeDocument/2006/relationships/image" Target="../media/image52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8.mp4"/><Relationship Id="rId3" Type="http://schemas.openxmlformats.org/officeDocument/2006/relationships/video" Target="../media/media58.mp4"/><Relationship Id="rId4" Type="http://schemas.openxmlformats.org/officeDocument/2006/relationships/image" Target="../media/image53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9.mp4"/><Relationship Id="rId3" Type="http://schemas.openxmlformats.org/officeDocument/2006/relationships/video" Target="../media/media59.mp4"/><Relationship Id="rId4" Type="http://schemas.openxmlformats.org/officeDocument/2006/relationships/image" Target="../media/image5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0.mp4"/><Relationship Id="rId3" Type="http://schemas.openxmlformats.org/officeDocument/2006/relationships/video" Target="../media/media60.mp4"/><Relationship Id="rId4" Type="http://schemas.openxmlformats.org/officeDocument/2006/relationships/image" Target="../media/image55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1.mp4"/><Relationship Id="rId3" Type="http://schemas.openxmlformats.org/officeDocument/2006/relationships/video" Target="../media/media61.mp4"/><Relationship Id="rId4" Type="http://schemas.openxmlformats.org/officeDocument/2006/relationships/image" Target="../media/image56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2.mp4"/><Relationship Id="rId3" Type="http://schemas.openxmlformats.org/officeDocument/2006/relationships/video" Target="../media/media62.mp4"/><Relationship Id="rId4" Type="http://schemas.openxmlformats.org/officeDocument/2006/relationships/image" Target="../media/image57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3.mp4"/><Relationship Id="rId3" Type="http://schemas.openxmlformats.org/officeDocument/2006/relationships/video" Target="../media/media63.mp4"/><Relationship Id="rId4" Type="http://schemas.openxmlformats.org/officeDocument/2006/relationships/image" Target="../media/image58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4.mp4"/><Relationship Id="rId3" Type="http://schemas.openxmlformats.org/officeDocument/2006/relationships/video" Target="../media/media64.mp4"/><Relationship Id="rId4" Type="http://schemas.openxmlformats.org/officeDocument/2006/relationships/image" Target="../media/image1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5.mp4"/><Relationship Id="rId3" Type="http://schemas.openxmlformats.org/officeDocument/2006/relationships/video" Target="../media/media65.mp4"/><Relationship Id="rId4" Type="http://schemas.openxmlformats.org/officeDocument/2006/relationships/image" Target="../media/image59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6.mp4"/><Relationship Id="rId3" Type="http://schemas.openxmlformats.org/officeDocument/2006/relationships/video" Target="../media/media66.mp4"/><Relationship Id="rId4" Type="http://schemas.openxmlformats.org/officeDocument/2006/relationships/image" Target="../media/image60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7.mp4"/><Relationship Id="rId3" Type="http://schemas.openxmlformats.org/officeDocument/2006/relationships/video" Target="../media/media67.mp4"/><Relationship Id="rId4" Type="http://schemas.openxmlformats.org/officeDocument/2006/relationships/image" Target="../media/image61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8.mp4"/><Relationship Id="rId3" Type="http://schemas.openxmlformats.org/officeDocument/2006/relationships/video" Target="../media/media68.mp4"/><Relationship Id="rId4" Type="http://schemas.openxmlformats.org/officeDocument/2006/relationships/image" Target="../media/image62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9.mp4"/><Relationship Id="rId3" Type="http://schemas.openxmlformats.org/officeDocument/2006/relationships/video" Target="../media/media69.mp4"/><Relationship Id="rId4" Type="http://schemas.openxmlformats.org/officeDocument/2006/relationships/image" Target="../media/image6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0.mp4"/><Relationship Id="rId3" Type="http://schemas.openxmlformats.org/officeDocument/2006/relationships/video" Target="../media/media70.mp4"/><Relationship Id="rId4" Type="http://schemas.openxmlformats.org/officeDocument/2006/relationships/image" Target="../media/image64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1.mp4"/><Relationship Id="rId3" Type="http://schemas.openxmlformats.org/officeDocument/2006/relationships/video" Target="../media/media71.mp4"/><Relationship Id="rId4" Type="http://schemas.openxmlformats.org/officeDocument/2006/relationships/image" Target="../media/image65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2.mp4"/><Relationship Id="rId3" Type="http://schemas.openxmlformats.org/officeDocument/2006/relationships/video" Target="../media/media72.mp4"/><Relationship Id="rId4" Type="http://schemas.openxmlformats.org/officeDocument/2006/relationships/image" Target="../media/image1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3.mp4"/><Relationship Id="rId3" Type="http://schemas.openxmlformats.org/officeDocument/2006/relationships/video" Target="../media/media73.mp4"/><Relationship Id="rId4" Type="http://schemas.openxmlformats.org/officeDocument/2006/relationships/image" Target="../media/image66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4.mp4"/><Relationship Id="rId3" Type="http://schemas.openxmlformats.org/officeDocument/2006/relationships/video" Target="../media/media74.mp4"/><Relationship Id="rId4" Type="http://schemas.openxmlformats.org/officeDocument/2006/relationships/image" Target="../media/image67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5.mp4"/><Relationship Id="rId3" Type="http://schemas.openxmlformats.org/officeDocument/2006/relationships/video" Target="../media/media75.mp4"/><Relationship Id="rId4" Type="http://schemas.openxmlformats.org/officeDocument/2006/relationships/image" Target="../media/image68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6.mp4"/><Relationship Id="rId3" Type="http://schemas.openxmlformats.org/officeDocument/2006/relationships/video" Target="../media/media76.mp4"/><Relationship Id="rId4" Type="http://schemas.openxmlformats.org/officeDocument/2006/relationships/image" Target="../media/image69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7.mp4"/><Relationship Id="rId3" Type="http://schemas.openxmlformats.org/officeDocument/2006/relationships/video" Target="../media/media77.mp4"/><Relationship Id="rId4" Type="http://schemas.openxmlformats.org/officeDocument/2006/relationships/image" Target="../media/image70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8.mp4"/><Relationship Id="rId3" Type="http://schemas.openxmlformats.org/officeDocument/2006/relationships/video" Target="../media/media78.mp4"/><Relationship Id="rId4" Type="http://schemas.openxmlformats.org/officeDocument/2006/relationships/image" Target="../media/image71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9.mp4"/><Relationship Id="rId3" Type="http://schemas.openxmlformats.org/officeDocument/2006/relationships/video" Target="../media/media79.mp4"/><Relationship Id="rId4" Type="http://schemas.openxmlformats.org/officeDocument/2006/relationships/image" Target="../media/image7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1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0.mp4"/><Relationship Id="rId3" Type="http://schemas.openxmlformats.org/officeDocument/2006/relationships/video" Target="../media/media80.mp4"/><Relationship Id="rId4" Type="http://schemas.openxmlformats.org/officeDocument/2006/relationships/image" Target="../media/image73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1.mp4"/><Relationship Id="rId3" Type="http://schemas.openxmlformats.org/officeDocument/2006/relationships/video" Target="../media/media81.mp4"/><Relationship Id="rId4" Type="http://schemas.openxmlformats.org/officeDocument/2006/relationships/image" Target="../media/image74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2.mp4"/><Relationship Id="rId3" Type="http://schemas.openxmlformats.org/officeDocument/2006/relationships/video" Target="../media/media82.mp4"/><Relationship Id="rId4" Type="http://schemas.openxmlformats.org/officeDocument/2006/relationships/image" Target="../media/image75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3.mp4"/><Relationship Id="rId3" Type="http://schemas.openxmlformats.org/officeDocument/2006/relationships/video" Target="../media/media83.mp4"/><Relationship Id="rId4" Type="http://schemas.openxmlformats.org/officeDocument/2006/relationships/image" Target="../media/image76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4.mp4"/><Relationship Id="rId3" Type="http://schemas.openxmlformats.org/officeDocument/2006/relationships/video" Target="../media/media84.mp4"/><Relationship Id="rId4" Type="http://schemas.openxmlformats.org/officeDocument/2006/relationships/image" Target="../media/image77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5.mp4"/><Relationship Id="rId3" Type="http://schemas.openxmlformats.org/officeDocument/2006/relationships/video" Target="../media/media85.mp4"/><Relationship Id="rId4" Type="http://schemas.openxmlformats.org/officeDocument/2006/relationships/image" Target="../media/image78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6.mp4"/><Relationship Id="rId3" Type="http://schemas.openxmlformats.org/officeDocument/2006/relationships/video" Target="../media/media86.mp4"/><Relationship Id="rId4" Type="http://schemas.openxmlformats.org/officeDocument/2006/relationships/image" Target="../media/image1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7.mp4"/><Relationship Id="rId3" Type="http://schemas.openxmlformats.org/officeDocument/2006/relationships/video" Target="../media/media87.mp4"/><Relationship Id="rId4" Type="http://schemas.openxmlformats.org/officeDocument/2006/relationships/image" Target="../media/image79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8.mp4"/><Relationship Id="rId3" Type="http://schemas.openxmlformats.org/officeDocument/2006/relationships/video" Target="../media/media88.mp4"/><Relationship Id="rId4" Type="http://schemas.openxmlformats.org/officeDocument/2006/relationships/image" Target="../media/image80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9.mp4"/><Relationship Id="rId3" Type="http://schemas.openxmlformats.org/officeDocument/2006/relationships/video" Target="../media/media89.mp4"/><Relationship Id="rId4" Type="http://schemas.openxmlformats.org/officeDocument/2006/relationships/image" Target="../media/image8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8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0.mp4"/><Relationship Id="rId3" Type="http://schemas.openxmlformats.org/officeDocument/2006/relationships/video" Target="../media/media90.mp4"/><Relationship Id="rId4" Type="http://schemas.openxmlformats.org/officeDocument/2006/relationships/image" Target="../media/image82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1.mp4"/><Relationship Id="rId3" Type="http://schemas.openxmlformats.org/officeDocument/2006/relationships/video" Target="../media/media91.mp4"/><Relationship Id="rId4" Type="http://schemas.openxmlformats.org/officeDocument/2006/relationships/image" Target="../media/image83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2.mp4"/><Relationship Id="rId3" Type="http://schemas.openxmlformats.org/officeDocument/2006/relationships/video" Target="../media/media92.mp4"/><Relationship Id="rId4" Type="http://schemas.openxmlformats.org/officeDocument/2006/relationships/image" Target="../media/image84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3.mp4"/><Relationship Id="rId3" Type="http://schemas.openxmlformats.org/officeDocument/2006/relationships/video" Target="../media/media93.mp4"/><Relationship Id="rId4" Type="http://schemas.openxmlformats.org/officeDocument/2006/relationships/image" Target="../media/image85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4.mp4"/><Relationship Id="rId3" Type="http://schemas.openxmlformats.org/officeDocument/2006/relationships/video" Target="../media/media94.mp4"/><Relationship Id="rId4" Type="http://schemas.openxmlformats.org/officeDocument/2006/relationships/image" Target="../media/image86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5.mp4"/><Relationship Id="rId3" Type="http://schemas.openxmlformats.org/officeDocument/2006/relationships/video" Target="../media/media95.mp4"/><Relationship Id="rId4" Type="http://schemas.openxmlformats.org/officeDocument/2006/relationships/image" Target="../media/image87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6.mp4"/><Relationship Id="rId3" Type="http://schemas.openxmlformats.org/officeDocument/2006/relationships/video" Target="../media/media96.mp4"/><Relationship Id="rId4" Type="http://schemas.openxmlformats.org/officeDocument/2006/relationships/image" Target="../media/image88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7.mp4"/><Relationship Id="rId3" Type="http://schemas.openxmlformats.org/officeDocument/2006/relationships/video" Target="../media/media97.mp4"/><Relationship Id="rId4" Type="http://schemas.openxmlformats.org/officeDocument/2006/relationships/image" Target="../media/image89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8.mp4"/><Relationship Id="rId3" Type="http://schemas.openxmlformats.org/officeDocument/2006/relationships/video" Target="../media/media98.mp4"/><Relationship Id="rId4" Type="http://schemas.openxmlformats.org/officeDocument/2006/relationships/image" Target="../media/image90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9.mp4"/><Relationship Id="rId3" Type="http://schemas.openxmlformats.org/officeDocument/2006/relationships/video" Target="../media/media99.mp4"/><Relationship Id="rId4" Type="http://schemas.openxmlformats.org/officeDocument/2006/relationships/image" Target="../media/image91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8aa78c738e37136fdaadcaca9b242378c3c1a0f270e8dd63e8563d8b29c9d6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29ec46205336d2897ae32d80d0b6c4cd6e64da39173b02651a1b80238808c0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0999074ff50d646b047e88f7cb409d051b55814579a5c7fb96bcaa318e820b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42eb2bd8bde92a5778f0f502208ad0762fe7debcabbd434a74692195226318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a73fe7e29e73f91cec7ecb41afcf25d12e139c4672b5efce964cda066ccf80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ba7285b580b91fd650ac1f60ddf13920c45dbe5a189223a6202f398c220b2d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0d04cc1fe713e38029586a7ca7e1ceb4b36a15f9ddbd028b4ae2229541c73e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692a3827c837ef62f22ecbcc7b6573a8d768eb650fc2cce1e53a29f322faa3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af07f1456544beb6f9804ccda37d0f22132223aae662af078c31624b30760b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3afac7d6ffc77f4e7a74f818a905a8506a21a6230c1701f327c611742d06d8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cf7d4b9c93ff80e84e2feb5aa13d5f2b06b3f260729ae7ece6271d2c391c9b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d06048ceb1efd39cfc19dda0a30cb21bcfa2a5247084fb5b5c3cd313b5ba00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a79a3834fa3379b795025f157abf45c5ec728ae970bbdd8d78deea28b7cb54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cff3dbfa63531941d8366157befcb79868696a0814bed71428c9d56f9a563f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8ad66d0b863cb965093f155f26c679e0ea7886b397dbe97c13b79d71ff4a7c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2835e77e8e91b721f1afde7741eb40e845777f458da4333b7d174a5258b558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2b2322640f8e80acc16a8c39f838d094aa21deb4e2b75dcd9e297ba77e9523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6f72b2138d98d50013500471e2aa5108ad14ff9a0897bab3bb741ec67fb249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bf6635cb40d3d0f137a794608e00d19850ac42c1a331ff88488bde2a74ff3b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9781e32ba3bdad679c12d24e51d4d3f80e954781b77bb6b9472cff9f0ccbc7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044bc9ef077711872e9651826e313967879031bdbd7c955bbaf73b11821de9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61d9858742bf9138914e841f03d6130627c9dee7eeeba958d6f43cec7eb21b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9e1c6c06d3165066590e95b5e3c24af935ee555271206eec0a77366e30db5b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87e57f59753fab2cbda748e09d119264bb6b1f07cefe36e722d70145d7b656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9a64a4e6baaffe070add5d777ce91c6dbcb8e6f2538b11fe9f5a4a47f7e01f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4d9a2e7dc4137ee82be364e90cc62e37d8936f8a5f74cfea1bda868c9ac2b0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43b72a5673838bcc26dc72329840a0c931d9e780ece5572bd788330f47d2d7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f3a94d89edd171b9e449955b3d5bb561accb9df3903686cb03d61213381ab7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8804b7dd4841b01cbf08558120034d9aad24c57eb578413331fb016a01905e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6ad44f4ab7d726f38241a0bbc03292059a18a80bdd9ab155b97edc1678d576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da681d07d68b6f48695bedc84a455f102ba18e893fb1d51663003418d2ceea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d51f998c6dff014b4b8a59c9a5c7704fe51eb4df7b2aec7c1e8b807c772ddb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fd78a5b7abc4530ea1038d5f8efa75731253d2caef67fd3e29e93572303f43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a2390ad6614b711fbd64d796f686d54029944810761d96b54c6a3bbf098591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e5a706c005d480e0185a11e36659d408fbfa360250dbb9b28108a746b3eaa5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1ceb6d0829391398a9144c070f1e3638456056b33e35f703c05be6f423a0c8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8b2265ad3210fca454a7cca6c81b2df5abfd0750d84835378d7cf6e16c94d2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7242476abe8d4be78b569f475685467f99ba396b873d96b753aeec6224b774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9543c63f7a41f57d63dd9dbb0fa9b8ce1edab3ccdf28242940a8ba0bacb0d5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b4a3b5c27f7cf3f512ba5d5a3c2759e1d66a3c1d46247d0c75fa6c109036d6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641be9e4df79bb92f79b45a6f38280a156860a5386c34da4b1d21d65fe460f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b66cd830cdaacc3c755af3104f622bfa814284ebb7d4fb35a60a7561e4e1da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5ac55c7785d9ba452a2b73aabbdd2cdf2d614817dc02b989865431589c92a1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8053af87401c18262c4310cf60076b63779d8eef22a7bdbd43b482607eb03f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52c9592a739727b9eb06c445de1c0307d18838a07d3794d3cfe674d4e18693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990f63c4dbb308b054738c35c0b792f7a294d41be1f4b8b9b68eef202a7e44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6f8771e3a5287bc19ed4e56a818a93d3678e12055bc5fc7fb6087c3836da7a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f5c4ac7d8e23c310ac4bf1c76073f4e2458001f097698b4193a6f8d1d20070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a45aebdbd2fd1fb89b947e781166f844d5a8a99cd4f3bf562d7ca10d23ad96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2e6c86f274c9e61f640326a57ea4f4fa17983ab0ccb1c48a9cc810abfa8d09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b36a45c6dad34daab56342d3de7a44f7cffd34b2d3c2a0d9c3a5f7db2645a9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71a6d1cd9497dede19443f8d81fcd5ddef3466ce3c61a33deabcdaf2d78000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45da8b65d77e07e7f9cebd2bfbefa2d4a85fe5e2dcea8642361c598c44c5b0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3cd9132dfb086a841de9af12a41e2318d23447a538abbe156ab12a6d1d2d30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b9bc34cea3bb9f42a69482309dd548e6c4d99bc2ccc71cfb15ee0ea36be2dc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1f1b4deea195f385146b044e9cf65632c02f35bd254b4f1ab222b581e368f7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aa2c4647f330ba37011f9ce9bbcea01cd1e8eaafff62bdc250191a95a366ef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a8f68f6815f1fd2e160f915f72e925770ff020b52cd218a32346aba80d43f0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be557f35fa289b1c3eb553a0a3127a3bb136cbfc5519514e1f0c2f69506612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c19d9a60974718cb18cd16d95f8c500f21fad623ff298da89b0915707f4f8c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eb24632b2f8c6aa152d4cdd88062b0e5102f830ac477a0cbdbd83d2ca2ddd1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efa564e3db6e8d70ab8d304fe4c0968b51994513cc3108bbc7506afe5e6527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7b3b1f420547f9f94ed153a44963b0b40bb328c5d2e268cb9f30e0effb0409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e67b1b2ad7b73f9ad7c29dd355237614c1e63a07ba55ce4d07a8a14e8856d2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39ace5821d7d8cad2004859aa5dc95a314f9266aa6f221a922cd017819be3d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69240a58828c43d9ca47af55049f5142e0c38ef1e53f5bc81fae154766c984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6424c1b01910335a32b4118925f5866344620a16f6019065c9b1d95cde4ab0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d5ba0698fad8d5dcefbb6f433f4cfd893e3072370761ee8cf5f337d92da966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5b4fd28e5e7305f60a0be9f175a1d5939e8143ced84c04b886bcd098865716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281d96244fb055076b349a973cd1fb1cb69cdab2c03fc6ffa2b2545ab85373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53d360d99b867ade485f4bd3a7b8efca66fdc8c2281933fd8d831988084521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c334b2fd26336ce6d36b5bcc1bc3b2afba9d2d84765005915df63f3ace4ebb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06fce24e5b8bdf6340c3066cc070a2de56233b5455cf2629ef2c4a9a05b66e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7ee78d8997fb45a14507202daebcd3c625dd4282d94425ded6e4b7b5bdae00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59cd43678959f0384d4eb6eb9064b435ca04313451a268ebd0b9921c9aa9d3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03d64f6dccaf887545310b270f549a3acc3cc230032e44ac5f4eba8644cde4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54f2d0ce6403208c0484dc95931ba9c575edb6e40713a70c6bdb8b31ffa07a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aadb6b93836396d0319758fb084a5564e8f4dbabc72721c0a881f3ff9b75d4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27fabbcd85053b02108f4351016b7c4f3b0d18aed53309a8f21803a6717266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c9cfb484220920dce46cdedb6ee6afd397013bc5122d3cd3cad9b01e45f413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ebd4be7212c0005971165c911da112324c4dccf215312e21a46803a9f5643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247daf4a653f09e6dd5a6afdbc163e045fe0aaf238e9fad8ba99ba6c2e9a1b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b33665a5fcc54ea76b0db36792b102bdfb8b19e0b2f59f763761ecb9640741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cef77274849836ed0b277a660d18b3b05a92cd56e9516702ecf47c396cb895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a53a9c762d1646066b592cda96bda86a0061b9252c4430d1035468d7d89c99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662ab39b0edbfeb1e125322d8b51d2433a453cbe17e25dede1da4b2e7c65b3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cbb542c19ad14953c0c3192998f879a08484d15cbdfdec5c94f36f6e93c778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c97b65878dd3e3fc712fa53db007b55eef666e53a183b1e9ef804da60e9a43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e380518b77713914b40e94c5905b64aae0dcf37cabb69803c18e69ac793390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5464a45bf7625cac379d64480f2dda18d2059f434fffd72bd1da434adce347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5571eb1d287ce7baa51dc4ccca9e284415bc9b8cf15e41dd826f7de39a12e6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84cd96fec9fc67d748a04f178fa4dd1e9b7fc5cee04dfa5739f8aa40c2d0e3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2f02fb36c265e555b3251c7d8be63b497287b6494450d089be30f893494369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c69682e963761b62a7103ae0b0fa4d2e51f9f1817d94fcb61f05b898eff713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ad9225b72349d77469f7dbd7670ef392de418eb43a0f8358fdfa504e3e2925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65a1d5e6ca72a339d9d361ec5755cd3d4c068b44cf91e3ea8b686eaf24641a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2f5618019d14ffd010729b4e6442367f20c17665dab92faa3c20c1f8502554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003dc55ec9ce0df760d4bf03a13f220a1adf0c85069aa5fb51da61a4aa9533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e8ddea608899ca1b294d8bfb28a928ed8ebf0db3db75937f97ad33866103bc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6bc1c27dfffc91b236295b7836f644e255df73f92f4785d614e477b5243771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38a4f80a4bacb283029c9dc379544a77b1a33a2e39713af81e64d1ebcd6c1d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b330bbd9b2193a99ae18ae50d7e1b5422870b964babcf2cbd6cf4b7faf69a3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92bdae9ecbe5b838244089cd42123af7ab97e03dbddfc9e1eb1097a2ed7022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3cba3340ba3564b4e4925aabb5b840b92a5856df904e9220da463bb15ac55a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cd997f84d1a9c976d8b90c9041519de1c149a8b86049ab52ac9bbce457024b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552256e86d28d0486a8d638857283d2b5c19572550cb1c15c5c3ca7dafdea9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4bda53a6c9c2cbd9f2f4f36c954878b02b15206c4a5409a17d84047485b82a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bb2a4be291bef8882e7847f4414206e2b347e8e76b69fb7554d02f3c96888c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39828ce3d21b09449779bc4e8aab2d7ddaa0a72aa5cd0acb2c3d6f07d17c3d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22eef210bee896872ec87a2a48e33ae52925c7effe094e9018b5ad65955cf5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d14d5e32e301011d0621b84653e0b57ff23fa7d917cbe5081b3513563fd015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05d3e727ffec7d0fcbef891d26bf10d5383bad15ba25008cf761120929ade2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04cc41bfe2a6d7fdcd52888b772fc53944eeeb890e461aedd7bd15cff7f834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acf4d04d381720bf213cd733349caf9b41e048e04901cbf5d22ed25574f9a7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6f3e7a1f85684068c9185676d9e0a35a4f2dc26c375d7a09e172205dd481c9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a2c6284ce6a034116f558818a8d324d208dfdd68b8781c95280d7a19cb5da6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f1db8e07799c78e01ff21bd1429edaa5ec4034fc1080ceca6ebe454da88384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f88a5d0d37c3b61ec4d81f88a16e6040a93e7c9fff5bb819e9893c086cc1fe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99bf3b748267ce9c794fc15998ba3604512844b579c55d20e5b291e21aae3d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395c8de63346248b7e09fda0cee00fb22e835cbd65db4f927c3e5b599d07e5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ca0f77186a6e6e9799e40afdf7904f86d0b2d9b93f1b036f2c56eed7807e0c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cc132599f22454dbc7debf06f54f3ae83ff87d21a2d7d2c510da84e44d1904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b1961866b92a53e4ddd0905d110ecfa118dab66074c99d33027a116192a32b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714f873b794ebd63a604e9037930251698ecedc1c18228fbac93d949260b03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7809fbd78232fc0cdbaf1083ba3ea8ed7a3fdde7e1fda174a24545527c8a14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cd1b36963f722b38cbc02d0e5f941d1afe0592f554b1a4d0d45f4cbfbf3d86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348a5e1141165648fbe5c1f12ace116e1dee54c90f9d2d9cf19a6f923e7610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bb47156e725f7e51e8a139288f5a522813080e7c7b57cb985978d87477adaf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157908d3ec2a480b0d8ee32c0042a80f2aed96c81e30e29be0e2469edac180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dc2e968b32fa35e8bc2a85a7783a7045d852a01166a748b04018a4f8d508c1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daf2ab72425ea1e424eca905c4334f4d54dd380a9af632a1ab14f74eff155e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089baa0c41a078e8da6710f0afef78a5402c1d5359ec3f11a7c6796d696eee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ccd9437e8f226488eb97bde781b88c01506859ede4345f99130945186193062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3252ff8e51553ac3e209b025e978e67ef1ab2b9ae54e61b22ae0d88ec812ec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4bf4498fa2fe216f47fc4f3e5157c69439cbce5c94cd433483c332daf48c3b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a2dfb5de05dee7f1ff09d168c8f65d9924daf2ef49f5574162d9ea42738358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a097a6629f1a115426e0d13cb7a98c056207be707e64a4e4e3f31d8ce0db28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c1eba694f281101113d330717a319caf58a7191dd1da6affab6196a8689548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d6769df751e55d9a8353a9bf91f2d9b8098ec1daa88f0d27884aa61ba41302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ca707cf241fa1e5adc2d71c60d4cc3722c457b36c8f3a2ba92733b0f1123f0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98ab79b37bdc10ed027ff97a8d197ee1f3d05454bc1124a3237a3bc6e5f2c4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